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/>
    <p:restoredTop sz="96098"/>
  </p:normalViewPr>
  <p:slideViewPr>
    <p:cSldViewPr snapToGrid="0">
      <p:cViewPr>
        <p:scale>
          <a:sx n="100" d="100"/>
          <a:sy n="100" d="100"/>
        </p:scale>
        <p:origin x="110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DDE43-6F0E-E3C3-2E17-B35F27A18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795788-1E38-D172-D86C-53C764AC8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EF4E41-1B76-020C-9E50-A61C4D1B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510DC2-54A5-DBEF-2CA8-9304218A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2ECDC3-275D-B61D-CEE6-52D57CBC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62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28E3E-C2A8-7E3B-DDD0-243A8625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F159FE-4CEE-3550-7774-F95A658B3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3F23C9-773F-86A4-1158-4F6C635E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9BEE65-D002-D6F7-70E2-A8719E8A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2DF715-5C9B-79A4-84A8-BB6C3131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0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08ADF1-8BA1-FFF8-0182-179FA2EF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80E818-2C89-39CD-B932-95A803925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33D65B-1144-D13F-1228-62AC3847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6540CA-3E4E-4797-17E9-B7E48C19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D1CF11-9569-6584-9C1E-3EE68D91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16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8A423-D458-6A00-0553-C878C5BA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7E5F86-3D63-EAAA-ED2C-D57DA96F9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A792AA-7D59-440C-9CC2-C1E608089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18CFE8-C0C5-16A2-3EE3-54CF91A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628018-F34C-CC83-78F9-8B4E7CFE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22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CFD7B-41EB-3B8C-A507-2890BC61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FD7743-0F01-EA6C-B001-DB6E03A1D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422A2D-7D28-1DB9-13BF-224363FF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8DF048-57DE-CFF3-27ED-FCDE78DC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34298D-DEE6-6606-1F9C-884928D5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99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6AA05-FAF1-E500-F070-FE73C626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F70E2-FF31-761D-9E87-BFC45CCC6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5E472B-5553-0834-C0C2-1E3A98405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E7FDDD-5288-2DCD-DE91-AAEBB17BF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F77A51-47F9-CCDE-CCE4-BD8C4E5D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778F60-FEEF-BCA1-46C8-59D10490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09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CB206-887C-678B-8E68-909D0BE9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6461A4-4D0B-B561-1CAD-AC077A9C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926EBC-5AC2-AC36-E148-AA57F9059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2A7402-DFAA-48C3-E8EF-3414A3BCA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A940A15-50B8-07C0-8D5C-D20774AF6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320FAE-9768-7604-E667-AAB414B7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00033C1-A79B-28C2-CC04-5481C0C5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A3CB65-5ED5-9E5E-3C82-495D9D68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32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CD795-9FCC-BA40-E38A-B6D947D8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FDBC28-3F3A-0233-D252-792C0291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669424-5330-85F4-06C2-F40405EFC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857B8A-7ED4-ECB3-DEC0-51892D99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1F7F3B-D201-E0E9-4AFC-B88E951C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464725-DC1B-3E46-35C6-F59F13AB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A2F27A-0813-121D-4211-4B5BA057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84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D516B-B201-B725-8DFB-C26A2868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247D3-D89F-075F-713A-A6A5E7ABE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10202F-A0C0-6F07-B57F-DABDE026B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A7F3BB-D217-1F69-6C7C-58D2BAA0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8B8B5B-7679-CF56-F8F8-6F002172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5EABBC-26B3-47CD-AB0C-87B8E940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67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439B5-4AC4-4C17-2E31-CB36001B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7D82AC-C425-41FA-5AD8-576095D4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37DF6C-C883-711E-A38F-D4085E3C0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FDAC36-B1FE-A042-C939-A7D30FF3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636F4B-0AD5-2778-E6F9-BEEB221C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649FE3-B6BB-3AD1-CBBF-EE056860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0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85C9E80-5CCF-7F7C-F802-6A9A3C81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F29827-AE2E-6B61-AC65-4A719B1F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1E0ED4-09B2-46D7-B7C3-5D6898A77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564BF-9E43-8E4B-8866-FD9318EA9809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6A1F79-93B8-BFD9-95DC-802627C73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6FF527-24FD-ED7D-86D7-15E67A64F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35D50-FD52-F948-AE50-92588AB3D9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72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3ba21aa8-84d7-42b3-9e22-705dc54a2486@eurprd08.prod.outlook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639ef47c-d80c-4d9c-8805-8d82abd17c75@eurprd08.prod.outlook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9a2e6529-fc60-45f6-b36e-5735df039766@eurprd08.prod.outlook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c7038a8d-b363-427b-be01-cea5749510ff@eurprd08.prod.outlook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5" name="Picture 1" descr="Obsah obrázku jeskyně, voda, území, příroda&#10;&#10;Popis byl vytvořen automaticky">
            <a:extLst>
              <a:ext uri="{FF2B5EF4-FFF2-40B4-BE49-F238E27FC236}">
                <a16:creationId xmlns:a16="http://schemas.microsoft.com/office/drawing/2014/main" id="{B04B63E9-CE8A-AF70-9673-D2C708C68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45877"/>
          <a:stretch>
            <a:fillRect/>
          </a:stretch>
        </p:blipFill>
        <p:spPr bwMode="auto">
          <a:xfrm rot="5400000">
            <a:off x="2667641" y="-2666359"/>
            <a:ext cx="6856718" cy="12192000"/>
          </a:xfrm>
          <a:prstGeom prst="rect">
            <a:avLst/>
          </a:prstGeom>
          <a:solidFill>
            <a:srgbClr val="03EE13"/>
          </a:solidFill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664DF5F-75C7-7D61-E52E-13F340AD363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9279079" y="-24438852"/>
            <a:ext cx="9542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E301A84-DA05-DE35-FD80-FA2691E85BD8}"/>
              </a:ext>
            </a:extLst>
          </p:cNvPr>
          <p:cNvSpPr/>
          <p:nvPr/>
        </p:nvSpPr>
        <p:spPr>
          <a:xfrm>
            <a:off x="5486400" y="2946400"/>
            <a:ext cx="2298700" cy="1930400"/>
          </a:xfrm>
          <a:prstGeom prst="ellipse">
            <a:avLst/>
          </a:prstGeom>
          <a:noFill/>
          <a:ln w="57150">
            <a:solidFill>
              <a:srgbClr val="03EE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FEEAF0CC-2C1A-CA65-7AE3-3D83673D409E}"/>
              </a:ext>
            </a:extLst>
          </p:cNvPr>
          <p:cNvSpPr/>
          <p:nvPr/>
        </p:nvSpPr>
        <p:spPr>
          <a:xfrm>
            <a:off x="6393434" y="2590800"/>
            <a:ext cx="484632" cy="978408"/>
          </a:xfrm>
          <a:prstGeom prst="downArrow">
            <a:avLst/>
          </a:prstGeom>
          <a:noFill/>
          <a:ln w="57150">
            <a:solidFill>
              <a:srgbClr val="03EE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07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05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1B35423-9BCC-1315-6AC6-524C2088B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6" r="40045"/>
          <a:stretch>
            <a:fillRect/>
          </a:stretch>
        </p:blipFill>
        <p:spPr bwMode="auto">
          <a:xfrm rot="5400000">
            <a:off x="2667641" y="-2666359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279D6A7-7636-3398-2441-03A8B2BB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0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07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92EF7C46-522F-32D4-DFFD-F6389D86E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r="49245"/>
          <a:stretch>
            <a:fillRect/>
          </a:stretch>
        </p:blipFill>
        <p:spPr bwMode="auto">
          <a:xfrm rot="5400000">
            <a:off x="2566041" y="-2667641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1F097EA-1BF7-417B-7805-7A1CB16D8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600" y="-12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35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C75775B0-DF94-233B-9BB1-9774631F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88166" y="846668"/>
            <a:ext cx="6841067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EE54E27-5A1B-B64F-B4B9-3FC523A44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2035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f8a142f-f8e1-47f5-bdab-718b4b85da93}" enabled="1" method="Standard" siteId="{b287c0b1-6968-4dc8-9732-8d00f2760e8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Širokoúhlá obrazovka</PresentationFormat>
  <Paragraphs>0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Bartoš Jan</dc:creator>
  <cp:lastModifiedBy>Bartoš Jan</cp:lastModifiedBy>
  <cp:revision>1</cp:revision>
  <dcterms:created xsi:type="dcterms:W3CDTF">2024-01-31T08:24:10Z</dcterms:created>
  <dcterms:modified xsi:type="dcterms:W3CDTF">2024-01-31T08:31:46Z</dcterms:modified>
</cp:coreProperties>
</file>